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7"/>
  </p:notesMasterIdLst>
  <p:handoutMasterIdLst>
    <p:handoutMasterId r:id="rId68"/>
  </p:handoutMasterIdLst>
  <p:sldIdLst>
    <p:sldId id="380" r:id="rId2"/>
    <p:sldId id="402" r:id="rId3"/>
    <p:sldId id="403" r:id="rId4"/>
    <p:sldId id="404" r:id="rId5"/>
    <p:sldId id="596" r:id="rId6"/>
    <p:sldId id="405" r:id="rId7"/>
    <p:sldId id="406" r:id="rId8"/>
    <p:sldId id="407" r:id="rId9"/>
    <p:sldId id="408" r:id="rId10"/>
    <p:sldId id="409" r:id="rId11"/>
    <p:sldId id="410" r:id="rId12"/>
    <p:sldId id="594" r:id="rId13"/>
    <p:sldId id="411" r:id="rId14"/>
    <p:sldId id="412" r:id="rId15"/>
    <p:sldId id="413" r:id="rId16"/>
    <p:sldId id="414" r:id="rId17"/>
    <p:sldId id="546" r:id="rId18"/>
    <p:sldId id="547" r:id="rId19"/>
    <p:sldId id="548" r:id="rId20"/>
    <p:sldId id="549" r:id="rId21"/>
    <p:sldId id="550" r:id="rId22"/>
    <p:sldId id="589" r:id="rId23"/>
    <p:sldId id="591" r:id="rId24"/>
    <p:sldId id="551" r:id="rId25"/>
    <p:sldId id="415" r:id="rId26"/>
    <p:sldId id="552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54" r:id="rId38"/>
    <p:sldId id="555" r:id="rId39"/>
    <p:sldId id="571" r:id="rId40"/>
    <p:sldId id="572" r:id="rId41"/>
    <p:sldId id="573" r:id="rId42"/>
    <p:sldId id="574" r:id="rId43"/>
    <p:sldId id="570" r:id="rId44"/>
    <p:sldId id="569" r:id="rId45"/>
    <p:sldId id="575" r:id="rId46"/>
    <p:sldId id="556" r:id="rId47"/>
    <p:sldId id="576" r:id="rId48"/>
    <p:sldId id="577" r:id="rId49"/>
    <p:sldId id="578" r:id="rId50"/>
    <p:sldId id="557" r:id="rId51"/>
    <p:sldId id="558" r:id="rId52"/>
    <p:sldId id="579" r:id="rId53"/>
    <p:sldId id="580" r:id="rId54"/>
    <p:sldId id="588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92" r:id="rId63"/>
    <p:sldId id="595" r:id="rId64"/>
    <p:sldId id="593" r:id="rId65"/>
    <p:sldId id="401" r:id="rId66"/>
  </p:sldIdLst>
  <p:sldSz cx="9144000" cy="5143500" type="screen16x9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2C5D-CE0C-41EA-A0F8-855C6FF595D5}" v="131" dt="2024-06-11T07:47:38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11" d="100"/>
          <a:sy n="111" d="100"/>
        </p:scale>
        <p:origin x="216" y="76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F8492C5D-CE0C-41EA-A0F8-855C6FF595D5}"/>
    <pc:docChg chg="undo custSel addSld modSld modNotesMaster modHandout">
      <pc:chgData name="り ぶ" userId="e79b0678f96bfbc0" providerId="LiveId" clId="{F8492C5D-CE0C-41EA-A0F8-855C6FF595D5}" dt="2024-06-11T07:49:32.154" v="1855" actId="20577"/>
      <pc:docMkLst>
        <pc:docMk/>
      </pc:docMkLst>
      <pc:sldChg chg="modSp mod">
        <pc:chgData name="り ぶ" userId="e79b0678f96bfbc0" providerId="LiveId" clId="{F8492C5D-CE0C-41EA-A0F8-855C6FF595D5}" dt="2024-06-11T07:26:59.495" v="1492" actId="20577"/>
        <pc:sldMkLst>
          <pc:docMk/>
          <pc:sldMk cId="1683559286" sldId="405"/>
        </pc:sldMkLst>
        <pc:graphicFrameChg chg="mod modGraphic">
          <ac:chgData name="り ぶ" userId="e79b0678f96bfbc0" providerId="LiveId" clId="{F8492C5D-CE0C-41EA-A0F8-855C6FF595D5}" dt="2024-06-11T07:26:59.495" v="1492" actId="20577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delSp modSp mod">
        <pc:chgData name="り ぶ" userId="e79b0678f96bfbc0" providerId="LiveId" clId="{F8492C5D-CE0C-41EA-A0F8-855C6FF595D5}" dt="2024-06-11T07:26:48.873" v="1486" actId="20577"/>
        <pc:sldMkLst>
          <pc:docMk/>
          <pc:sldMk cId="501606332" sldId="406"/>
        </pc:sldMkLst>
        <pc:spChg chg="add del">
          <ac:chgData name="り ぶ" userId="e79b0678f96bfbc0" providerId="LiveId" clId="{F8492C5D-CE0C-41EA-A0F8-855C6FF595D5}" dt="2024-06-11T06:32:14.352" v="506" actId="21"/>
          <ac:spMkLst>
            <pc:docMk/>
            <pc:sldMk cId="501606332" sldId="406"/>
            <ac:spMk id="4" creationId="{3157F6BA-9696-3E07-1FF0-A5C240833B45}"/>
          </ac:spMkLst>
        </pc:spChg>
        <pc:spChg chg="add mod">
          <ac:chgData name="り ぶ" userId="e79b0678f96bfbc0" providerId="LiveId" clId="{F8492C5D-CE0C-41EA-A0F8-855C6FF595D5}" dt="2024-06-11T06:32:50.736" v="612" actId="1076"/>
          <ac:spMkLst>
            <pc:docMk/>
            <pc:sldMk cId="501606332" sldId="406"/>
            <ac:spMk id="5" creationId="{4538E6DB-B58F-86A5-2DEB-9FB1A915ADFF}"/>
          </ac:spMkLst>
        </pc:spChg>
        <pc:graphicFrameChg chg="mod modGraphic">
          <ac:chgData name="り ぶ" userId="e79b0678f96bfbc0" providerId="LiveId" clId="{F8492C5D-CE0C-41EA-A0F8-855C6FF595D5}" dt="2024-06-11T07:26:48.873" v="1486" actId="20577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modSp mod">
        <pc:chgData name="り ぶ" userId="e79b0678f96bfbc0" providerId="LiveId" clId="{F8492C5D-CE0C-41EA-A0F8-855C6FF595D5}" dt="2024-06-11T07:29:26.887" v="1598" actId="20577"/>
        <pc:sldMkLst>
          <pc:docMk/>
          <pc:sldMk cId="912575053" sldId="407"/>
        </pc:sldMkLst>
        <pc:graphicFrameChg chg="mod modGraphic">
          <ac:chgData name="り ぶ" userId="e79b0678f96bfbc0" providerId="LiveId" clId="{F8492C5D-CE0C-41EA-A0F8-855C6FF595D5}" dt="2024-06-11T07:29:26.887" v="1598" actId="20577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modSp mod">
        <pc:chgData name="り ぶ" userId="e79b0678f96bfbc0" providerId="LiveId" clId="{F8492C5D-CE0C-41EA-A0F8-855C6FF595D5}" dt="2024-06-11T07:31:13.897" v="1703" actId="20577"/>
        <pc:sldMkLst>
          <pc:docMk/>
          <pc:sldMk cId="1973445000" sldId="408"/>
        </pc:sldMkLst>
        <pc:graphicFrameChg chg="mod modGraphic">
          <ac:chgData name="り ぶ" userId="e79b0678f96bfbc0" providerId="LiveId" clId="{F8492C5D-CE0C-41EA-A0F8-855C6FF595D5}" dt="2024-06-11T07:31:13.897" v="1703" actId="20577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modSp mod">
        <pc:chgData name="り ぶ" userId="e79b0678f96bfbc0" providerId="LiveId" clId="{F8492C5D-CE0C-41EA-A0F8-855C6FF595D5}" dt="2024-06-11T07:49:32.154" v="1855" actId="20577"/>
        <pc:sldMkLst>
          <pc:docMk/>
          <pc:sldMk cId="2972712142" sldId="409"/>
        </pc:sldMkLst>
        <pc:graphicFrameChg chg="mod modGraphic">
          <ac:chgData name="り ぶ" userId="e79b0678f96bfbc0" providerId="LiveId" clId="{F8492C5D-CE0C-41EA-A0F8-855C6FF595D5}" dt="2024-06-11T07:49:32.154" v="1855" actId="20577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mod">
        <pc:chgData name="り ぶ" userId="e79b0678f96bfbc0" providerId="LiveId" clId="{F8492C5D-CE0C-41EA-A0F8-855C6FF595D5}" dt="2024-06-11T06:36:44.119" v="615" actId="20577"/>
        <pc:sldMkLst>
          <pc:docMk/>
          <pc:sldMk cId="1260853076" sldId="410"/>
        </pc:sldMkLst>
        <pc:spChg chg="mod">
          <ac:chgData name="り ぶ" userId="e79b0678f96bfbc0" providerId="LiveId" clId="{F8492C5D-CE0C-41EA-A0F8-855C6FF595D5}" dt="2024-06-11T06:36:44.119" v="615" actId="20577"/>
          <ac:spMkLst>
            <pc:docMk/>
            <pc:sldMk cId="1260853076" sldId="410"/>
            <ac:spMk id="2" creationId="{A72FCBE6-32A0-8E04-3FF8-11D9C4695EA9}"/>
          </ac:spMkLst>
        </pc:spChg>
      </pc:sldChg>
      <pc:sldChg chg="addSp delSp modSp mod">
        <pc:chgData name="り ぶ" userId="e79b0678f96bfbc0" providerId="LiveId" clId="{F8492C5D-CE0C-41EA-A0F8-855C6FF595D5}" dt="2024-06-05T02:16:14.232" v="39" actId="1076"/>
        <pc:sldMkLst>
          <pc:docMk/>
          <pc:sldMk cId="1785714295" sldId="413"/>
        </pc:sldMkLst>
        <pc:spChg chg="add del mod">
          <ac:chgData name="り ぶ" userId="e79b0678f96bfbc0" providerId="LiveId" clId="{F8492C5D-CE0C-41EA-A0F8-855C6FF595D5}" dt="2024-06-05T02:15:53.482" v="4" actId="478"/>
          <ac:spMkLst>
            <pc:docMk/>
            <pc:sldMk cId="1785714295" sldId="413"/>
            <ac:spMk id="4" creationId="{9D3A52A4-DC24-62AD-39B0-2E81F2B40A8A}"/>
          </ac:spMkLst>
        </pc:spChg>
        <pc:spChg chg="mod">
          <ac:chgData name="り ぶ" userId="e79b0678f96bfbc0" providerId="LiveId" clId="{F8492C5D-CE0C-41EA-A0F8-855C6FF595D5}" dt="2024-06-05T02:16:14.232" v="39" actId="1076"/>
          <ac:spMkLst>
            <pc:docMk/>
            <pc:sldMk cId="1785714295" sldId="413"/>
            <ac:spMk id="6" creationId="{60B8BD91-72F5-7656-5C95-B8A1403B482A}"/>
          </ac:spMkLst>
        </pc:spChg>
        <pc:spChg chg="mod">
          <ac:chgData name="り ぶ" userId="e79b0678f96bfbc0" providerId="LiveId" clId="{F8492C5D-CE0C-41EA-A0F8-855C6FF595D5}" dt="2024-06-05T02:16:07.195" v="37"/>
          <ac:spMkLst>
            <pc:docMk/>
            <pc:sldMk cId="1785714295" sldId="413"/>
            <ac:spMk id="10" creationId="{24553A67-072F-E70B-4A9C-EF60B7413342}"/>
          </ac:spMkLst>
        </pc:spChg>
        <pc:picChg chg="mod">
          <ac:chgData name="り ぶ" userId="e79b0678f96bfbc0" providerId="LiveId" clId="{F8492C5D-CE0C-41EA-A0F8-855C6FF595D5}" dt="2024-06-05T02:16:14.232" v="39" actId="1076"/>
          <ac:picMkLst>
            <pc:docMk/>
            <pc:sldMk cId="1785714295" sldId="413"/>
            <ac:picMk id="3" creationId="{B8D0F4A3-A7EA-0AEA-2AD5-DFE6E1A94B87}"/>
          </ac:picMkLst>
        </pc:picChg>
      </pc:sldChg>
      <pc:sldChg chg="modSp new mod">
        <pc:chgData name="り ぶ" userId="e79b0678f96bfbc0" providerId="LiveId" clId="{F8492C5D-CE0C-41EA-A0F8-855C6FF595D5}" dt="2024-06-05T02:20:26.315" v="77"/>
        <pc:sldMkLst>
          <pc:docMk/>
          <pc:sldMk cId="7890483" sldId="592"/>
        </pc:sldMkLst>
        <pc:spChg chg="mod">
          <ac:chgData name="り ぶ" userId="e79b0678f96bfbc0" providerId="LiveId" clId="{F8492C5D-CE0C-41EA-A0F8-855C6FF595D5}" dt="2024-06-05T02:20:26.315" v="77"/>
          <ac:spMkLst>
            <pc:docMk/>
            <pc:sldMk cId="7890483" sldId="592"/>
            <ac:spMk id="2" creationId="{2028DECE-8DCC-1855-6D87-743AEC032C28}"/>
          </ac:spMkLst>
        </pc:spChg>
      </pc:sldChg>
      <pc:sldChg chg="addSp modSp new mod modClrScheme chgLayout">
        <pc:chgData name="り ぶ" userId="e79b0678f96bfbc0" providerId="LiveId" clId="{F8492C5D-CE0C-41EA-A0F8-855C6FF595D5}" dt="2024-06-05T03:10:31.595" v="288"/>
        <pc:sldMkLst>
          <pc:docMk/>
          <pc:sldMk cId="3808748660" sldId="593"/>
        </pc:sldMkLst>
        <pc:spChg chg="mod ord">
          <ac:chgData name="り ぶ" userId="e79b0678f96bfbc0" providerId="LiveId" clId="{F8492C5D-CE0C-41EA-A0F8-855C6FF595D5}" dt="2024-06-05T02:53:50.228" v="148" actId="700"/>
          <ac:spMkLst>
            <pc:docMk/>
            <pc:sldMk cId="3808748660" sldId="593"/>
            <ac:spMk id="2" creationId="{FBBFB115-BE94-B037-FEB0-3F14ABABFDB0}"/>
          </ac:spMkLst>
        </pc:spChg>
        <pc:spChg chg="add mod ord">
          <ac:chgData name="り ぶ" userId="e79b0678f96bfbc0" providerId="LiveId" clId="{F8492C5D-CE0C-41EA-A0F8-855C6FF595D5}" dt="2024-06-05T03:10:31.595" v="288"/>
          <ac:spMkLst>
            <pc:docMk/>
            <pc:sldMk cId="3808748660" sldId="593"/>
            <ac:spMk id="3" creationId="{47C9131F-8FD4-B69C-FA87-FF450EE7E098}"/>
          </ac:spMkLst>
        </pc:spChg>
        <pc:picChg chg="add mod modCrop">
          <ac:chgData name="り ぶ" userId="e79b0678f96bfbc0" providerId="LiveId" clId="{F8492C5D-CE0C-41EA-A0F8-855C6FF595D5}" dt="2024-06-05T02:55:43.819" v="263" actId="1076"/>
          <ac:picMkLst>
            <pc:docMk/>
            <pc:sldMk cId="3808748660" sldId="593"/>
            <ac:picMk id="5" creationId="{E5FDC922-D07A-FA6A-389F-3A51FB486976}"/>
          </ac:picMkLst>
        </pc:picChg>
      </pc:sldChg>
      <pc:sldChg chg="modSp new mod">
        <pc:chgData name="り ぶ" userId="e79b0678f96bfbc0" providerId="LiveId" clId="{F8492C5D-CE0C-41EA-A0F8-855C6FF595D5}" dt="2024-06-11T06:38:06.757" v="737"/>
        <pc:sldMkLst>
          <pc:docMk/>
          <pc:sldMk cId="3012268592" sldId="594"/>
        </pc:sldMkLst>
        <pc:spChg chg="mod">
          <ac:chgData name="り ぶ" userId="e79b0678f96bfbc0" providerId="LiveId" clId="{F8492C5D-CE0C-41EA-A0F8-855C6FF595D5}" dt="2024-06-11T06:36:55.190" v="643"/>
          <ac:spMkLst>
            <pc:docMk/>
            <pc:sldMk cId="3012268592" sldId="594"/>
            <ac:spMk id="2" creationId="{7F2C90A0-E500-699C-7D45-A0BE20E7374F}"/>
          </ac:spMkLst>
        </pc:spChg>
        <pc:spChg chg="mod">
          <ac:chgData name="り ぶ" userId="e79b0678f96bfbc0" providerId="LiveId" clId="{F8492C5D-CE0C-41EA-A0F8-855C6FF595D5}" dt="2024-06-11T06:38:06.757" v="737"/>
          <ac:spMkLst>
            <pc:docMk/>
            <pc:sldMk cId="3012268592" sldId="594"/>
            <ac:spMk id="3" creationId="{543ED62E-67D6-C62D-D910-61C51CB3B660}"/>
          </ac:spMkLst>
        </pc:spChg>
      </pc:sldChg>
      <pc:sldChg chg="modSp add mod">
        <pc:chgData name="り ぶ" userId="e79b0678f96bfbc0" providerId="LiveId" clId="{F8492C5D-CE0C-41EA-A0F8-855C6FF595D5}" dt="2024-06-11T06:39:04.838" v="862"/>
        <pc:sldMkLst>
          <pc:docMk/>
          <pc:sldMk cId="528961518" sldId="595"/>
        </pc:sldMkLst>
        <pc:spChg chg="mod">
          <ac:chgData name="り ぶ" userId="e79b0678f96bfbc0" providerId="LiveId" clId="{F8492C5D-CE0C-41EA-A0F8-855C6FF595D5}" dt="2024-06-11T06:39:04.838" v="862"/>
          <ac:spMkLst>
            <pc:docMk/>
            <pc:sldMk cId="528961518" sldId="595"/>
            <ac:spMk id="3" creationId="{543ED62E-67D6-C62D-D910-61C51CB3B660}"/>
          </ac:spMkLst>
        </pc:spChg>
      </pc:sldChg>
      <pc:sldChg chg="addSp modSp new mod modClrScheme chgLayout">
        <pc:chgData name="り ぶ" userId="e79b0678f96bfbc0" providerId="LiveId" clId="{F8492C5D-CE0C-41EA-A0F8-855C6FF595D5}" dt="2024-06-11T07:13:35.867" v="1091" actId="1076"/>
        <pc:sldMkLst>
          <pc:docMk/>
          <pc:sldMk cId="1636171500" sldId="596"/>
        </pc:sldMkLst>
        <pc:spChg chg="mod ord">
          <ac:chgData name="り ぶ" userId="e79b0678f96bfbc0" providerId="LiveId" clId="{F8492C5D-CE0C-41EA-A0F8-855C6FF595D5}" dt="2024-06-11T07:13:15.810" v="983" actId="700"/>
          <ac:spMkLst>
            <pc:docMk/>
            <pc:sldMk cId="1636171500" sldId="596"/>
            <ac:spMk id="2" creationId="{A4299463-B5FD-FBDC-B0F2-BACD8EBE890C}"/>
          </ac:spMkLst>
        </pc:spChg>
        <pc:spChg chg="add mod ord">
          <ac:chgData name="り ぶ" userId="e79b0678f96bfbc0" providerId="LiveId" clId="{F8492C5D-CE0C-41EA-A0F8-855C6FF595D5}" dt="2024-06-11T07:13:30.262" v="1090"/>
          <ac:spMkLst>
            <pc:docMk/>
            <pc:sldMk cId="1636171500" sldId="596"/>
            <ac:spMk id="4" creationId="{6AC44605-654C-6863-8F59-143906BD71B3}"/>
          </ac:spMkLst>
        </pc:spChg>
        <pc:graphicFrameChg chg="add mod modGraphic">
          <ac:chgData name="り ぶ" userId="e79b0678f96bfbc0" providerId="LiveId" clId="{F8492C5D-CE0C-41EA-A0F8-855C6FF595D5}" dt="2024-06-11T07:13:35.867" v="1091" actId="1076"/>
          <ac:graphicFrameMkLst>
            <pc:docMk/>
            <pc:sldMk cId="1636171500" sldId="596"/>
            <ac:graphicFrameMk id="3" creationId="{C709EE0F-FE22-4D3C-880D-A537A6A2D759}"/>
          </ac:graphicFrameMkLst>
        </pc:graphicFrame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/>
            </a:lvl1pPr>
          </a:lstStyle>
          <a:p>
            <a:fld id="{389ACFA8-1AB5-47AD-8712-789ED582E266}" type="datetimeFigureOut">
              <a:rPr kumimoji="1" lang="ja-JP" altLang="en-US" smtClean="0"/>
              <a:t>2024/6/11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3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5418" tIns="47709" rIns="95418" bIns="47709" rtlCol="0"/>
          <a:lstStyle>
            <a:lvl1pPr algn="r">
              <a:defRPr sz="13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8" tIns="47709" rIns="95418" bIns="47709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18" tIns="47709" rIns="95418" bIns="47709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5418" tIns="47709" rIns="95418" bIns="47709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003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23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74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795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591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82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9aLPt5c1ez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78497"/>
              </p:ext>
            </p:extLst>
          </p:nvPr>
        </p:nvGraphicFramePr>
        <p:xfrm>
          <a:off x="23812" y="891858"/>
          <a:ext cx="9096376" cy="384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67330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614508228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2877810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</a:p>
                    <a:p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4.75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5.25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200" dirty="0"/>
                        <a:t>Grove - Infrared Reflective Sensor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4.0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12.0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選択したセンサ名と作業開始時刻と自分が使う機種をメモ</a:t>
            </a:r>
          </a:p>
        </p:txBody>
      </p:sp>
    </p:spTree>
    <p:extLst>
      <p:ext uri="{BB962C8B-B14F-4D97-AF65-F5344CB8AC3E}">
        <p14:creationId xmlns:p14="http://schemas.microsoft.com/office/powerpoint/2010/main" val="301226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  <a:endParaRPr lang="en-US" altLang="ja-JP" dirty="0"/>
          </a:p>
          <a:p>
            <a:pPr lvl="1"/>
            <a:r>
              <a:rPr lang="ja-JP" altLang="en-US" dirty="0"/>
              <a:t>詳細は要相談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11721" r="30543" b="11177"/>
          <a:stretch/>
        </p:blipFill>
        <p:spPr>
          <a:xfrm>
            <a:off x="863279" y="2290656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31531" y="210599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99463-B5FD-FBDC-B0F2-BACD8EBE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本体動作電圧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C44605-654C-6863-8F59-143906BD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本体の動作電圧とセンサの動作電圧は一致している必要がある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709EE0F-FE22-4D3C-880D-A537A6A2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48993"/>
              </p:ext>
            </p:extLst>
          </p:nvPr>
        </p:nvGraphicFramePr>
        <p:xfrm>
          <a:off x="977661" y="1620928"/>
          <a:ext cx="6096000" cy="26169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8046738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4072867"/>
                    </a:ext>
                  </a:extLst>
                </a:gridCol>
              </a:tblGrid>
              <a:tr h="391902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機種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2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Zero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91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MKR </a:t>
                      </a:r>
                      <a:r>
                        <a:rPr lang="en-US" altLang="ja-JP" dirty="0" err="1"/>
                        <a:t>WiFi</a:t>
                      </a:r>
                      <a:r>
                        <a:rPr lang="en-US" altLang="ja-JP" dirty="0"/>
                        <a:t> 1010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0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33 IoT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9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minima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4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5V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16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3.3V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6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171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90587"/>
              </p:ext>
            </p:extLst>
          </p:nvPr>
        </p:nvGraphicFramePr>
        <p:xfrm>
          <a:off x="138201" y="887657"/>
          <a:ext cx="8371206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049003785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92009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2.4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6.0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8DECE-8DCC-1855-6D87-743AEC032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動作確認後のアンケート入力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79BB28-FAF9-2D82-405A-7E9F3C3F2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0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2C90A0-E500-699C-7D45-A0BE20E7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事前作業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3ED62E-67D6-C62D-D910-61C51CB3B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作業終了時刻をメモ</a:t>
            </a:r>
            <a:endParaRPr kumimoji="1" lang="en-US" altLang="ja-JP" dirty="0"/>
          </a:p>
          <a:p>
            <a:r>
              <a:rPr lang="ja-JP" altLang="en-US" dirty="0"/>
              <a:t>事前に作成したメモを参照</a:t>
            </a:r>
            <a:endParaRPr lang="en-US" altLang="ja-JP" dirty="0"/>
          </a:p>
          <a:p>
            <a:pPr lvl="1"/>
            <a:r>
              <a:rPr kumimoji="1" lang="ja-JP" altLang="en-US" dirty="0"/>
              <a:t>選択したセンサ名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作業開始時刻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自分が使った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機種名</a:t>
            </a:r>
          </a:p>
        </p:txBody>
      </p:sp>
    </p:spTree>
    <p:extLst>
      <p:ext uri="{BB962C8B-B14F-4D97-AF65-F5344CB8AC3E}">
        <p14:creationId xmlns:p14="http://schemas.microsoft.com/office/powerpoint/2010/main" val="528961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BFB115-BE94-B037-FEB0-3F14ABAB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</a:t>
            </a:r>
            <a:r>
              <a:rPr lang="en-US" altLang="ja-JP" dirty="0"/>
              <a:t>1</a:t>
            </a:r>
            <a:r>
              <a:rPr lang="ja-JP" altLang="en-US" dirty="0"/>
              <a:t>つの作業毎に以下のアンケート入力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C9131F-8FD4-B69C-FA87-FF450EE7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URL</a:t>
            </a:r>
          </a:p>
          <a:p>
            <a:pPr lvl="1"/>
            <a:r>
              <a:rPr lang="en-US" altLang="ja-JP" dirty="0">
                <a:hlinkClick r:id="rId3"/>
              </a:rPr>
              <a:t>https://forms.office.com/r/9aLPt5c1ez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調査内容</a:t>
            </a:r>
            <a:endParaRPr lang="en-US" altLang="ja-JP" dirty="0"/>
          </a:p>
          <a:p>
            <a:pPr lvl="1"/>
            <a:r>
              <a:rPr lang="ja-JP" altLang="en-US" dirty="0"/>
              <a:t>名前</a:t>
            </a:r>
            <a:endParaRPr lang="en-US" altLang="ja-JP" dirty="0"/>
          </a:p>
          <a:p>
            <a:pPr lvl="1"/>
            <a:r>
              <a:rPr lang="ja-JP" altLang="en-US"/>
              <a:t>メールアドレス</a:t>
            </a:r>
            <a:endParaRPr lang="en-US" altLang="ja-JP" dirty="0"/>
          </a:p>
          <a:p>
            <a:pPr lvl="1"/>
            <a:r>
              <a:rPr lang="ja-JP" altLang="en-US" dirty="0"/>
              <a:t>仕様したセンサ</a:t>
            </a:r>
            <a:endParaRPr lang="en-US" altLang="ja-JP" dirty="0"/>
          </a:p>
          <a:p>
            <a:pPr lvl="1"/>
            <a:r>
              <a:rPr lang="ja-JP" altLang="en-US" dirty="0"/>
              <a:t>動作確認までの所要時間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5FDC922-D07A-FA6A-389F-3A51FB486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51"/>
          <a:stretch/>
        </p:blipFill>
        <p:spPr>
          <a:xfrm>
            <a:off x="3748635" y="1821946"/>
            <a:ext cx="5161365" cy="3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48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74391"/>
              </p:ext>
            </p:extLst>
          </p:nvPr>
        </p:nvGraphicFramePr>
        <p:xfrm>
          <a:off x="484989" y="1002965"/>
          <a:ext cx="776865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68705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437005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145565200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864803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✕</a:t>
                      </a:r>
                      <a:r>
                        <a:rPr kumimoji="1" lang="ja-JP" altLang="en-US" baseline="30000" dirty="0"/>
                        <a:t>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aseline="0" dirty="0"/>
                        <a:t>3.0</a:t>
                      </a:r>
                      <a:r>
                        <a:rPr kumimoji="1" lang="ja-JP" altLang="en-US" baseline="0" dirty="0"/>
                        <a:t>～</a:t>
                      </a:r>
                      <a:r>
                        <a:rPr kumimoji="1" lang="en-US" altLang="ja-JP" baseline="0" dirty="0"/>
                        <a:t>5.5</a:t>
                      </a:r>
                      <a:endParaRPr kumimoji="1" lang="ja-JP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38E6DB-B58F-86A5-2DEB-9FB1A915ADFF}"/>
              </a:ext>
            </a:extLst>
          </p:cNvPr>
          <p:cNvSpPr txBox="1"/>
          <p:nvPr/>
        </p:nvSpPr>
        <p:spPr>
          <a:xfrm>
            <a:off x="1993505" y="2947307"/>
            <a:ext cx="549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注 </a:t>
            </a:r>
            <a:r>
              <a:rPr kumimoji="1" lang="en-US" altLang="ja-JP" sz="1400" dirty="0"/>
              <a:t>: Grove</a:t>
            </a:r>
            <a:r>
              <a:rPr kumimoji="1" lang="ja-JP" altLang="en-US" sz="1400" dirty="0"/>
              <a:t>コネクタ有りと無しの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種類のセンサモジュールが存在</a:t>
            </a:r>
          </a:p>
        </p:txBody>
      </p:sp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77460"/>
              </p:ext>
            </p:extLst>
          </p:nvPr>
        </p:nvGraphicFramePr>
        <p:xfrm>
          <a:off x="110402" y="1310444"/>
          <a:ext cx="8898383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70318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2151543819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315420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3.3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953"/>
              </p:ext>
            </p:extLst>
          </p:nvPr>
        </p:nvGraphicFramePr>
        <p:xfrm>
          <a:off x="159451" y="1144961"/>
          <a:ext cx="820115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  <a:gridCol w="1459929">
                  <a:extLst>
                    <a:ext uri="{9D8B030D-6E8A-4147-A177-3AD203B41FA5}">
                      <a16:colId xmlns:a16="http://schemas.microsoft.com/office/drawing/2014/main" val="364025711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18226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2.7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3.6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3.0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5.0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1851</TotalTime>
  <Words>2371</Words>
  <Application>Microsoft Office PowerPoint</Application>
  <PresentationFormat>画面に合わせる (16:9)</PresentationFormat>
  <Paragraphs>665</Paragraphs>
  <Slides>65</Slides>
  <Notes>38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65</vt:i4>
      </vt:variant>
    </vt:vector>
  </HeadingPairs>
  <TitlesOfParts>
    <vt:vector size="70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Arduino本体動作電圧</vt:lpstr>
      <vt:lpstr>環境測定系</vt:lpstr>
      <vt:lpstr>加速度・ジャイロ</vt:lpstr>
      <vt:lpstr>対人</vt:lpstr>
      <vt:lpstr>視覚関係</vt:lpstr>
      <vt:lpstr>その他</vt:lpstr>
      <vt:lpstr>センサ配線</vt:lpstr>
      <vt:lpstr>事前作業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動作確認後のアンケート入力</vt:lpstr>
      <vt:lpstr>事前作業</vt:lpstr>
      <vt:lpstr>センサ1つの作業毎に以下のアンケート入力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ぶ り</cp:lastModifiedBy>
  <cp:revision>1</cp:revision>
  <cp:lastPrinted>2024-06-11T06:35:48Z</cp:lastPrinted>
  <dcterms:created xsi:type="dcterms:W3CDTF">2023-12-11T02:17:30Z</dcterms:created>
  <dcterms:modified xsi:type="dcterms:W3CDTF">2024-06-11T07:49:35Z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